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9" r:id="rId3"/>
    <p:sldId id="256" r:id="rId4"/>
    <p:sldId id="257" r:id="rId5"/>
    <p:sldId id="258" r:id="rId6"/>
    <p:sldId id="263" r:id="rId7"/>
    <p:sldId id="264" r:id="rId8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DB"/>
    <a:srgbClr val="1893B3"/>
    <a:srgbClr val="B0F3F3"/>
    <a:srgbClr val="8EA55F"/>
    <a:srgbClr val="B7E1BE"/>
    <a:srgbClr val="0070C0"/>
    <a:srgbClr val="0F37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8A5406-B8DB-4ADE-AAB9-23B1EED660FE}" v="7" dt="2026-05-25T03:05:13.8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660"/>
  </p:normalViewPr>
  <p:slideViewPr>
    <p:cSldViewPr snapToGrid="0">
      <p:cViewPr varScale="1">
        <p:scale>
          <a:sx n="59" d="100"/>
          <a:sy n="59" d="100"/>
        </p:scale>
        <p:origin x="72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an Carlos Erdozain, MBA" userId="995785ae3f388aa7" providerId="LiveId" clId="{3A82E660-33A5-4477-95AA-EA303A761E5A}"/>
    <pc:docChg chg="custSel addSld modSld">
      <pc:chgData name="Juan Carlos Erdozain, MBA" userId="995785ae3f388aa7" providerId="LiveId" clId="{3A82E660-33A5-4477-95AA-EA303A761E5A}" dt="2026-05-25T03:12:06.989" v="80" actId="478"/>
      <pc:docMkLst>
        <pc:docMk/>
      </pc:docMkLst>
      <pc:sldChg chg="modSp mod">
        <pc:chgData name="Juan Carlos Erdozain, MBA" userId="995785ae3f388aa7" providerId="LiveId" clId="{3A82E660-33A5-4477-95AA-EA303A761E5A}" dt="2026-05-25T02:59:05.055" v="60" actId="1076"/>
        <pc:sldMkLst>
          <pc:docMk/>
          <pc:sldMk cId="370648547" sldId="256"/>
        </pc:sldMkLst>
        <pc:picChg chg="mod">
          <ac:chgData name="Juan Carlos Erdozain, MBA" userId="995785ae3f388aa7" providerId="LiveId" clId="{3A82E660-33A5-4477-95AA-EA303A761E5A}" dt="2026-05-25T02:59:05.055" v="60" actId="1076"/>
          <ac:picMkLst>
            <pc:docMk/>
            <pc:sldMk cId="370648547" sldId="256"/>
            <ac:picMk id="5" creationId="{941DACF2-8213-4878-5FBD-E1EBBEFFE9D4}"/>
          </ac:picMkLst>
        </pc:picChg>
      </pc:sldChg>
      <pc:sldChg chg="modSp mod">
        <pc:chgData name="Juan Carlos Erdozain, MBA" userId="995785ae3f388aa7" providerId="LiveId" clId="{3A82E660-33A5-4477-95AA-EA303A761E5A}" dt="2026-05-25T02:59:22.007" v="64" actId="1076"/>
        <pc:sldMkLst>
          <pc:docMk/>
          <pc:sldMk cId="3759093453" sldId="257"/>
        </pc:sldMkLst>
        <pc:picChg chg="mod">
          <ac:chgData name="Juan Carlos Erdozain, MBA" userId="995785ae3f388aa7" providerId="LiveId" clId="{3A82E660-33A5-4477-95AA-EA303A761E5A}" dt="2026-05-25T02:59:22.007" v="64" actId="1076"/>
          <ac:picMkLst>
            <pc:docMk/>
            <pc:sldMk cId="3759093453" sldId="257"/>
            <ac:picMk id="3" creationId="{564D2BAB-2DB4-F661-DC6D-DFA068868B54}"/>
          </ac:picMkLst>
        </pc:picChg>
      </pc:sldChg>
      <pc:sldChg chg="modSp mod">
        <pc:chgData name="Juan Carlos Erdozain, MBA" userId="995785ae3f388aa7" providerId="LiveId" clId="{3A82E660-33A5-4477-95AA-EA303A761E5A}" dt="2026-05-25T02:58:32.070" v="59" actId="1076"/>
        <pc:sldMkLst>
          <pc:docMk/>
          <pc:sldMk cId="1176486165" sldId="258"/>
        </pc:sldMkLst>
        <pc:spChg chg="mod">
          <ac:chgData name="Juan Carlos Erdozain, MBA" userId="995785ae3f388aa7" providerId="LiveId" clId="{3A82E660-33A5-4477-95AA-EA303A761E5A}" dt="2026-05-25T02:58:21.188" v="56" actId="20577"/>
          <ac:spMkLst>
            <pc:docMk/>
            <pc:sldMk cId="1176486165" sldId="258"/>
            <ac:spMk id="5" creationId="{10F3CEFB-043B-C9B0-F00B-C3844B23E774}"/>
          </ac:spMkLst>
        </pc:spChg>
        <pc:picChg chg="mod">
          <ac:chgData name="Juan Carlos Erdozain, MBA" userId="995785ae3f388aa7" providerId="LiveId" clId="{3A82E660-33A5-4477-95AA-EA303A761E5A}" dt="2026-05-25T02:58:32.070" v="59" actId="1076"/>
          <ac:picMkLst>
            <pc:docMk/>
            <pc:sldMk cId="1176486165" sldId="258"/>
            <ac:picMk id="4" creationId="{93D223B1-8037-5009-66F2-DA6A27670784}"/>
          </ac:picMkLst>
        </pc:picChg>
      </pc:sldChg>
      <pc:sldChg chg="addSp delSp modSp mod modTransition modAnim">
        <pc:chgData name="Juan Carlos Erdozain, MBA" userId="995785ae3f388aa7" providerId="LiveId" clId="{3A82E660-33A5-4477-95AA-EA303A761E5A}" dt="2026-05-25T03:12:06.989" v="80" actId="478"/>
        <pc:sldMkLst>
          <pc:docMk/>
          <pc:sldMk cId="3258852345" sldId="262"/>
        </pc:sldMkLst>
        <pc:picChg chg="mod">
          <ac:chgData name="Juan Carlos Erdozain, MBA" userId="995785ae3f388aa7" providerId="LiveId" clId="{3A82E660-33A5-4477-95AA-EA303A761E5A}" dt="2026-05-25T02:57:04.045" v="55" actId="14100"/>
          <ac:picMkLst>
            <pc:docMk/>
            <pc:sldMk cId="3258852345" sldId="262"/>
            <ac:picMk id="4" creationId="{A77E59A7-446A-E1C6-C61A-9010A783542A}"/>
          </ac:picMkLst>
        </pc:picChg>
        <pc:picChg chg="add del">
          <ac:chgData name="Juan Carlos Erdozain, MBA" userId="995785ae3f388aa7" providerId="LiveId" clId="{3A82E660-33A5-4477-95AA-EA303A761E5A}" dt="2026-05-25T03:12:06.989" v="80" actId="478"/>
          <ac:picMkLst>
            <pc:docMk/>
            <pc:sldMk cId="3258852345" sldId="262"/>
            <ac:picMk id="8" creationId="{5C04CED0-9FBC-F2E3-0E15-5B77A8F4D49B}"/>
          </ac:picMkLst>
        </pc:picChg>
      </pc:sldChg>
      <pc:sldChg chg="modSp mod">
        <pc:chgData name="Juan Carlos Erdozain, MBA" userId="995785ae3f388aa7" providerId="LiveId" clId="{3A82E660-33A5-4477-95AA-EA303A761E5A}" dt="2026-05-25T03:01:56.605" v="74" actId="313"/>
        <pc:sldMkLst>
          <pc:docMk/>
          <pc:sldMk cId="1578752327" sldId="263"/>
        </pc:sldMkLst>
        <pc:spChg chg="mod">
          <ac:chgData name="Juan Carlos Erdozain, MBA" userId="995785ae3f388aa7" providerId="LiveId" clId="{3A82E660-33A5-4477-95AA-EA303A761E5A}" dt="2026-05-25T03:01:56.605" v="74" actId="313"/>
          <ac:spMkLst>
            <pc:docMk/>
            <pc:sldMk cId="1578752327" sldId="263"/>
            <ac:spMk id="5" creationId="{EEB903F4-2BE4-31E2-F1AE-F00D51BBFE5B}"/>
          </ac:spMkLst>
        </pc:spChg>
      </pc:sldChg>
      <pc:sldChg chg="addSp delSp modSp add mod setBg">
        <pc:chgData name="Juan Carlos Erdozain, MBA" userId="995785ae3f388aa7" providerId="LiveId" clId="{3A82E660-33A5-4477-95AA-EA303A761E5A}" dt="2026-05-25T03:05:13.832" v="78"/>
        <pc:sldMkLst>
          <pc:docMk/>
          <pc:sldMk cId="2192457536" sldId="264"/>
        </pc:sldMkLst>
        <pc:spChg chg="add mod">
          <ac:chgData name="Juan Carlos Erdozain, MBA" userId="995785ae3f388aa7" providerId="LiveId" clId="{3A82E660-33A5-4477-95AA-EA303A761E5A}" dt="2026-05-25T03:05:13.832" v="78"/>
          <ac:spMkLst>
            <pc:docMk/>
            <pc:sldMk cId="2192457536" sldId="264"/>
            <ac:spMk id="4" creationId="{42E284D5-E1B7-6E51-AF72-AF33EB008A32}"/>
          </ac:spMkLst>
        </pc:spChg>
        <pc:spChg chg="mod">
          <ac:chgData name="Juan Carlos Erdozain, MBA" userId="995785ae3f388aa7" providerId="LiveId" clId="{3A82E660-33A5-4477-95AA-EA303A761E5A}" dt="2026-05-25T02:51:47.509" v="37" actId="20577"/>
          <ac:spMkLst>
            <pc:docMk/>
            <pc:sldMk cId="2192457536" sldId="264"/>
            <ac:spMk id="5" creationId="{0CF42581-3CCC-1D2C-E5B5-CB0B99C79612}"/>
          </ac:spMkLst>
        </pc:spChg>
        <pc:picChg chg="del">
          <ac:chgData name="Juan Carlos Erdozain, MBA" userId="995785ae3f388aa7" providerId="LiveId" clId="{3A82E660-33A5-4477-95AA-EA303A761E5A}" dt="2026-05-25T02:48:26.075" v="1" actId="478"/>
          <ac:picMkLst>
            <pc:docMk/>
            <pc:sldMk cId="2192457536" sldId="264"/>
            <ac:picMk id="3" creationId="{42A926EB-D64A-49E8-C33E-6B4B3A52AD7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77559A-3D60-E56F-597E-AF8EED6502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A43C4AC-EC9F-14E6-0204-8FECDE8509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EFFA134-0871-6E4A-DA80-335F3B1F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0703D-4580-4C1D-9150-6D7149F8B44E}" type="datetimeFigureOut">
              <a:rPr lang="es-MX" smtClean="0"/>
              <a:t>24/05/2026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8B34FC3-497D-7250-275C-61BB87B12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007B2EA-3E90-D398-63EC-603C4FC3B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8B56D-666F-4631-9EFF-510B5E8A10D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93395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6C4640-511F-27AB-A575-699B9826D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917E89C-A40A-9DFE-E121-97A69C8CEB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285170-B2AA-5E12-640C-E7E4E08B7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0703D-4580-4C1D-9150-6D7149F8B44E}" type="datetimeFigureOut">
              <a:rPr lang="es-MX" smtClean="0"/>
              <a:t>24/05/2026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4DFF50-4F61-F7D9-4681-8FA1C8183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F4504A6-9514-15BA-C994-46D3600CC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8B56D-666F-4631-9EFF-510B5E8A10D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6674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BA82E36-8AFD-FEE6-2ADD-AA5E278B55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2EDE24E-5D7A-46CA-A1C0-023F9CA585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2E1223-8ADD-DBC9-EC77-07A8C2593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0703D-4580-4C1D-9150-6D7149F8B44E}" type="datetimeFigureOut">
              <a:rPr lang="es-MX" smtClean="0"/>
              <a:t>24/05/2026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02F968-DCC4-DED7-7669-1B86C7478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79613D5-E94E-188D-D572-AA9E2280B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8B56D-666F-4631-9EFF-510B5E8A10D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97928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75F536-7B29-C848-B54E-7E4DEDE54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E672B1-988F-B828-33D3-8147F892F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55C9197-69A9-D849-D09C-F2B6138C5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0703D-4580-4C1D-9150-6D7149F8B44E}" type="datetimeFigureOut">
              <a:rPr lang="es-MX" smtClean="0"/>
              <a:t>24/05/2026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975336-D9C6-284D-8897-4539B27D1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A3CB43-939D-28DC-DA79-93AE3E9C7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8B56D-666F-4631-9EFF-510B5E8A10D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31665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B1FE6A-DBA6-8903-967E-90BB560F1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1D16538-7E80-8B28-DA18-B87A92D93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C35E5F-1584-2056-9C4F-F4782C660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0703D-4580-4C1D-9150-6D7149F8B44E}" type="datetimeFigureOut">
              <a:rPr lang="es-MX" smtClean="0"/>
              <a:t>24/05/2026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2D1595-1C32-B68B-1C5B-CF0839E40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D21AC9-CED2-68CF-0AAE-9715D238E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8B56D-666F-4631-9EFF-510B5E8A10D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6476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CF60C1-B9CD-9F56-122A-925191827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C6500F5-7DA8-49C1-A790-48E5717140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8413BE7-6508-754F-4F2C-0283D016AC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C21C31C-C26D-0295-0F0D-D07A9AA5D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0703D-4580-4C1D-9150-6D7149F8B44E}" type="datetimeFigureOut">
              <a:rPr lang="es-MX" smtClean="0"/>
              <a:t>24/05/2026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CC07CAD-23DD-3B04-B131-39455E751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B0D3DA6-2390-5FF1-A20A-C9A9729BA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8B56D-666F-4631-9EFF-510B5E8A10D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11757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876527-1E83-79AF-E22E-5CBBB3C52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E377AFF-9B2C-0663-439E-A6E581C40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A3D7436-0354-86A1-5D13-6AF0DADF0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6FF895F-0BD3-F106-B3BA-4F854A4C66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42E6F58-367D-D787-78D0-EA56B20BB9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FFD5046-0B21-C5B9-03C2-CDFAF7BD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0703D-4580-4C1D-9150-6D7149F8B44E}" type="datetimeFigureOut">
              <a:rPr lang="es-MX" smtClean="0"/>
              <a:t>24/05/2026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AAA5FCA-25C9-3998-45D8-3DF27A42E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AE28B2C-12A1-32F7-222D-E79695812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8B56D-666F-4631-9EFF-510B5E8A10D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107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520EA2-C585-4B27-65D6-AA4903995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BFC45E0-059E-000B-9162-8BC95433E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0703D-4580-4C1D-9150-6D7149F8B44E}" type="datetimeFigureOut">
              <a:rPr lang="es-MX" smtClean="0"/>
              <a:t>24/05/2026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8A5605D-91F1-6757-8BF6-451FD17DD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4F3FFDD-BDC4-11E2-9448-696581DD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8B56D-666F-4631-9EFF-510B5E8A10D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63094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9B7F93C-4370-A2C3-E894-A0977B516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0703D-4580-4C1D-9150-6D7149F8B44E}" type="datetimeFigureOut">
              <a:rPr lang="es-MX" smtClean="0"/>
              <a:t>24/05/2026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4B6B006-62A8-47D1-5FA7-DB8F019BE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F957EC2-5973-4DC4-6B43-CB6281C4A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8B56D-666F-4631-9EFF-510B5E8A10D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9362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1AEBF1-CBE3-49DC-6330-2AF7648D8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4E7547-7D90-E89D-9369-41641C8D2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9BD78D8-4CAA-4FBE-F2F7-0EE3258FA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32E2CF1-B634-4D8B-B3A6-2872F821E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0703D-4580-4C1D-9150-6D7149F8B44E}" type="datetimeFigureOut">
              <a:rPr lang="es-MX" smtClean="0"/>
              <a:t>24/05/2026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011C5C-0364-D4C1-2860-DA4856436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8D6ED9-C8C3-3A4D-B892-A26D0441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8B56D-666F-4631-9EFF-510B5E8A10D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33541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79E623-B357-35C2-0D3E-AE3893F6F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29A26C5-7D01-AB85-13D3-2C256EE833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E606C37-E15C-DE7D-07A5-3566BD5255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A2ABF3B-127D-279B-80F7-92B0D306F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0703D-4580-4C1D-9150-6D7149F8B44E}" type="datetimeFigureOut">
              <a:rPr lang="es-MX" smtClean="0"/>
              <a:t>24/05/2026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86D1571-1C6D-E3DD-6E2D-9D41C8B04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0CE0A9C-98EA-01A6-690E-23AB90533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8B56D-666F-4631-9EFF-510B5E8A10D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1280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E1B4B2B-5CB3-0410-1D29-8A1EB9D5C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D2990FC-A7C5-96CA-B801-8DA018585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3A23A7-60E5-6164-CD5B-24CFA2860E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10703D-4580-4C1D-9150-6D7149F8B44E}" type="datetimeFigureOut">
              <a:rPr lang="es-MX" smtClean="0"/>
              <a:t>24/05/2026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126A7F-B02F-B67B-35D4-BA324572E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2EE3875-3B73-B30A-5D65-ECDFCEFB72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58B56D-666F-4631-9EFF-510B5E8A10D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976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FOCO INGENIUS">
            <a:hlinkClick r:id="" action="ppaction://media"/>
            <a:extLst>
              <a:ext uri="{FF2B5EF4-FFF2-40B4-BE49-F238E27FC236}">
                <a16:creationId xmlns:a16="http://schemas.microsoft.com/office/drawing/2014/main" id="{A77E59A7-446A-E1C6-C61A-9010A783542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57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A3841AF-94A6-5B5E-1462-DB74739F1CF1}"/>
              </a:ext>
            </a:extLst>
          </p:cNvPr>
          <p:cNvSpPr txBox="1"/>
          <p:nvPr/>
        </p:nvSpPr>
        <p:spPr>
          <a:xfrm>
            <a:off x="168526" y="3422612"/>
            <a:ext cx="593359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PENSAMIENTO ESTRATÉGICO ES EL ARTE DE: </a:t>
            </a:r>
          </a:p>
          <a:p>
            <a:endParaRPr lang="es-MX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MX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1️⃣ Observar el panorama general</a:t>
            </a:r>
          </a:p>
          <a:p>
            <a:endParaRPr lang="es-MX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MX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2️⃣ Localizar detalles críticos</a:t>
            </a:r>
          </a:p>
          <a:p>
            <a:endParaRPr lang="es-MX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MX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3️⃣ Tomar decisiones contundentes</a:t>
            </a:r>
          </a:p>
          <a:p>
            <a:endParaRPr lang="es-MX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MX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MX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885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06456B-BD41-E777-30C3-1819BE936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92175"/>
          </a:xfrm>
          <a:solidFill>
            <a:srgbClr val="0F378C"/>
          </a:solidFill>
        </p:spPr>
        <p:txBody>
          <a:bodyPr>
            <a:normAutofit/>
          </a:bodyPr>
          <a:lstStyle/>
          <a:p>
            <a:pPr algn="ctr"/>
            <a:r>
              <a:rPr lang="es-MX" sz="4000" dirty="0">
                <a:solidFill>
                  <a:schemeClr val="bg1"/>
                </a:solidFill>
              </a:rPr>
              <a:t>INTRODUCCIÓN: PENSAMIENTO ESTRATÉGICO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035492-CB46-C74D-DB56-1FE13ADB8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8400"/>
            <a:ext cx="10883900" cy="50085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MX" sz="3100" dirty="0"/>
              <a:t>🔵 El éxito en la Alta Dirección no depende de la acumulación de datos, sino de la capacidad de "ver" lo que otros ignoran. </a:t>
            </a:r>
          </a:p>
          <a:p>
            <a:pPr marL="0" indent="0">
              <a:buNone/>
            </a:pPr>
            <a:endParaRPr lang="es-MX" sz="3100" dirty="0"/>
          </a:p>
          <a:p>
            <a:pPr marL="0" indent="0">
              <a:buNone/>
            </a:pPr>
            <a:r>
              <a:rPr lang="es-MX" sz="3100" dirty="0"/>
              <a:t>🟡Aquí propongo una metodología basada en el arte para dominar las estrategias empresariales y organizacionales.</a:t>
            </a:r>
          </a:p>
          <a:p>
            <a:pPr marL="0" indent="0">
              <a:buNone/>
            </a:pPr>
            <a:endParaRPr lang="es-MX" sz="3100" dirty="0"/>
          </a:p>
          <a:p>
            <a:pPr marL="0" indent="0">
              <a:buNone/>
            </a:pPr>
            <a:r>
              <a:rPr lang="es-MX" sz="3100" dirty="0"/>
              <a:t>🔴 A través de cuatro obras maestras, enseño a los líderes a identificar señales débiles ocultas en el caos operativo. </a:t>
            </a:r>
          </a:p>
          <a:p>
            <a:pPr marL="0" indent="0">
              <a:buNone/>
            </a:pPr>
            <a:endParaRPr lang="es-MX" sz="3100" dirty="0"/>
          </a:p>
          <a:p>
            <a:pPr marL="0" indent="0">
              <a:buNone/>
            </a:pPr>
            <a:r>
              <a:rPr lang="es-MX" sz="3100" dirty="0"/>
              <a:t>La estrategia se define en tres pasos: </a:t>
            </a:r>
          </a:p>
          <a:p>
            <a:pPr marL="0" indent="0">
              <a:buNone/>
            </a:pPr>
            <a:r>
              <a:rPr lang="es-MX" sz="3100" dirty="0"/>
              <a:t>1️⃣ Observar el panorama general</a:t>
            </a:r>
          </a:p>
          <a:p>
            <a:pPr marL="0" indent="0">
              <a:buNone/>
            </a:pPr>
            <a:r>
              <a:rPr lang="es-MX" sz="3100" dirty="0"/>
              <a:t>2️⃣ Localizar detalles críticos</a:t>
            </a:r>
          </a:p>
          <a:p>
            <a:pPr marL="0" indent="0">
              <a:buNone/>
            </a:pPr>
            <a:r>
              <a:rPr lang="es-MX" sz="3100" dirty="0"/>
              <a:t>3️⃣ Tomar decisiones contundentes. </a:t>
            </a:r>
          </a:p>
          <a:p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540920B-87FE-1BD7-0BCF-12734EFD3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5642079"/>
            <a:ext cx="5740400" cy="121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80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41DACF2-8213-4878-5FBD-E1EBBEFFE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6218" y="152682"/>
            <a:ext cx="9679858" cy="670531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187888F-4415-8258-A231-34F65FA0A17C}"/>
              </a:ext>
            </a:extLst>
          </p:cNvPr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</a:rPr>
              <a:t>LOCALICEN EL DETALLE IMPORTANTE QUE DEFINIRÍA EL TÍTULO DE ESTA PINTURA</a:t>
            </a:r>
          </a:p>
        </p:txBody>
      </p:sp>
    </p:spTree>
    <p:extLst>
      <p:ext uri="{BB962C8B-B14F-4D97-AF65-F5344CB8AC3E}">
        <p14:creationId xmlns:p14="http://schemas.microsoft.com/office/powerpoint/2010/main" val="370648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A55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9D9699-926C-89E0-A9C2-0691D6D60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64D2BAB-2DB4-F661-DC6D-DFA068868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4515" y="738875"/>
            <a:ext cx="9582969" cy="611912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BBC6C13-B8DF-6063-1967-1C3EC4DCA7FF}"/>
              </a:ext>
            </a:extLst>
          </p:cNvPr>
          <p:cNvSpPr txBox="1"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rgbClr val="8EA55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</a:rPr>
              <a:t>LOCALICEN EL DETALLE FINO QUE LE DARÍA EL TÍTULO A ESTA PINTURA</a:t>
            </a:r>
          </a:p>
          <a:p>
            <a:pPr algn="ctr"/>
            <a:r>
              <a:rPr lang="es-MX" sz="2400" b="1" dirty="0">
                <a:solidFill>
                  <a:schemeClr val="bg1"/>
                </a:solidFill>
              </a:rPr>
              <a:t>ENCUENTREN EL DETALLE SIMBÓLICO QUE OCULTA ESTE CUADRO</a:t>
            </a:r>
          </a:p>
        </p:txBody>
      </p:sp>
    </p:spTree>
    <p:extLst>
      <p:ext uri="{BB962C8B-B14F-4D97-AF65-F5344CB8AC3E}">
        <p14:creationId xmlns:p14="http://schemas.microsoft.com/office/powerpoint/2010/main" val="3759093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F3F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BF4EDC-4955-30B1-BBF3-473658C70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3D223B1-8037-5009-66F2-DA6A27670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3892" y="461665"/>
            <a:ext cx="8804216" cy="642891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0F3CEFB-043B-C9B0-F00B-C3844B23E774}"/>
              </a:ext>
            </a:extLst>
          </p:cNvPr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rgbClr val="1893B3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</a:rPr>
              <a:t>LOCALICEN EL DETALLE FINO QUE LE DARÍA EL TÍTULO A ESTA PINTURA</a:t>
            </a:r>
          </a:p>
        </p:txBody>
      </p:sp>
    </p:spTree>
    <p:extLst>
      <p:ext uri="{BB962C8B-B14F-4D97-AF65-F5344CB8AC3E}">
        <p14:creationId xmlns:p14="http://schemas.microsoft.com/office/powerpoint/2010/main" val="1176486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F3F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5F9266-5A7C-6746-531C-FE28F5331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EEB903F4-2BE4-31E2-F1AE-F00D51BBFE5B}"/>
              </a:ext>
            </a:extLst>
          </p:cNvPr>
          <p:cNvSpPr txBox="1"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rgbClr val="1893B3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</a:rPr>
              <a:t>IDENTIFIQUEN EL PROVERBIO “LANZAR ROSAS A LOS CERDOS” Y</a:t>
            </a:r>
          </a:p>
          <a:p>
            <a:pPr algn="ctr"/>
            <a:r>
              <a:rPr lang="es-MX" sz="2400" b="1" dirty="0">
                <a:solidFill>
                  <a:schemeClr val="bg1"/>
                </a:solidFill>
              </a:rPr>
              <a:t>“HACIENDO DE LA NECESIDAD UNA VIRTUD”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5DAC4C0-6ADF-F184-8762-EE722EB59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2309" y="830997"/>
            <a:ext cx="8508710" cy="602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52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0D7FE1-4FFD-40F9-6CEA-2CAAD9600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CF42581-3CCC-1D2C-E5B5-CB0B99C79612}"/>
              </a:ext>
            </a:extLst>
          </p:cNvPr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rgbClr val="1893B3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</a:rPr>
              <a:t>PENSAMIENTO ESTRATÉGICO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2E284D5-E1B7-6E51-AF72-AF33EB008A32}"/>
              </a:ext>
            </a:extLst>
          </p:cNvPr>
          <p:cNvSpPr txBox="1"/>
          <p:nvPr/>
        </p:nvSpPr>
        <p:spPr>
          <a:xfrm>
            <a:off x="501445" y="2150410"/>
            <a:ext cx="1084006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4000" b="1" dirty="0"/>
              <a:t>PENSAMIENTO ESTRATÉGICO, SE TRATA DE </a:t>
            </a:r>
            <a:r>
              <a:rPr lang="es-MX" sz="4000" b="1" dirty="0">
                <a:solidFill>
                  <a:srgbClr val="FF0000"/>
                </a:solidFill>
              </a:rPr>
              <a:t>OBSERVAR EL PANORAMA GENERAL</a:t>
            </a:r>
            <a:r>
              <a:rPr lang="es-MX" sz="4000" b="1" dirty="0"/>
              <a:t>, PONER ATENCIÓN EN LOS PEQUEÑOS DETALLES IMPORTANTES </a:t>
            </a:r>
            <a:r>
              <a:rPr lang="es-MX" sz="4000" b="1" dirty="0">
                <a:solidFill>
                  <a:srgbClr val="00B0F0"/>
                </a:solidFill>
              </a:rPr>
              <a:t>Y SACAR CONCLUSIONES PARA TOMAR DECISIONES</a:t>
            </a:r>
            <a:endParaRPr lang="es-MX" sz="4000" b="1" dirty="0"/>
          </a:p>
        </p:txBody>
      </p:sp>
    </p:spTree>
    <p:extLst>
      <p:ext uri="{BB962C8B-B14F-4D97-AF65-F5344CB8AC3E}">
        <p14:creationId xmlns:p14="http://schemas.microsoft.com/office/powerpoint/2010/main" val="219245753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201</Words>
  <Application>Microsoft Office PowerPoint</Application>
  <PresentationFormat>Panorámica</PresentationFormat>
  <Paragraphs>27</Paragraphs>
  <Slides>7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Tema de Office</vt:lpstr>
      <vt:lpstr>Presentación de PowerPoint</vt:lpstr>
      <vt:lpstr>INTRODUCCIÓN: PENSAMIENTO ESTRATÉGICO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Juan Carlos Erdozain, MBA</dc:creator>
  <cp:lastModifiedBy>Juan Carlos Erdozain, MBA</cp:lastModifiedBy>
  <cp:revision>1</cp:revision>
  <dcterms:created xsi:type="dcterms:W3CDTF">2026-05-25T02:09:41Z</dcterms:created>
  <dcterms:modified xsi:type="dcterms:W3CDTF">2026-05-25T03:12:10Z</dcterms:modified>
</cp:coreProperties>
</file>